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8" r:id="rId4"/>
    <p:sldId id="259" r:id="rId5"/>
    <p:sldId id="260" r:id="rId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00000"/>
      </a:lnSpc>
      <a:spcBef>
        <a:spcPts val="4200"/>
      </a:spcBef>
      <a:spcAft>
        <a:spcPts val="0"/>
      </a:spcAft>
      <a:buClrTx/>
      <a:buSzTx/>
      <a:buFontTx/>
      <a:buNone/>
      <a:tabLst/>
      <a:defRPr kumimoji="0" sz="2500" b="0" i="0" u="none" strike="noStrike" cap="none" spc="0" normalizeH="0" baseline="0">
        <a:ln>
          <a:noFill/>
        </a:ln>
        <a:solidFill>
          <a:srgbClr val="3E231A"/>
        </a:solidFill>
        <a:effectLst/>
        <a:uFillTx/>
        <a:latin typeface="+mn-lt"/>
        <a:ea typeface="+mn-ea"/>
        <a:cs typeface="+mn-cs"/>
        <a:sym typeface="Papyrus"/>
      </a:defRPr>
    </a:lvl1pPr>
    <a:lvl2pPr marL="0" marR="0" indent="0" algn="just" defTabSz="825500" rtl="0" fontAlgn="auto" latinLnBrk="0" hangingPunct="0">
      <a:lnSpc>
        <a:spcPct val="100000"/>
      </a:lnSpc>
      <a:spcBef>
        <a:spcPts val="4200"/>
      </a:spcBef>
      <a:spcAft>
        <a:spcPts val="0"/>
      </a:spcAft>
      <a:buClrTx/>
      <a:buSzTx/>
      <a:buFontTx/>
      <a:buNone/>
      <a:tabLst/>
      <a:defRPr kumimoji="0" sz="2500" b="0" i="0" u="none" strike="noStrike" cap="none" spc="0" normalizeH="0" baseline="0">
        <a:ln>
          <a:noFill/>
        </a:ln>
        <a:solidFill>
          <a:srgbClr val="3E231A"/>
        </a:solidFill>
        <a:effectLst/>
        <a:uFillTx/>
        <a:latin typeface="+mn-lt"/>
        <a:ea typeface="+mn-ea"/>
        <a:cs typeface="+mn-cs"/>
        <a:sym typeface="Papyrus"/>
      </a:defRPr>
    </a:lvl2pPr>
    <a:lvl3pPr marL="0" marR="0" indent="0" algn="just" defTabSz="825500" rtl="0" fontAlgn="auto" latinLnBrk="0" hangingPunct="0">
      <a:lnSpc>
        <a:spcPct val="100000"/>
      </a:lnSpc>
      <a:spcBef>
        <a:spcPts val="4200"/>
      </a:spcBef>
      <a:spcAft>
        <a:spcPts val="0"/>
      </a:spcAft>
      <a:buClrTx/>
      <a:buSzTx/>
      <a:buFontTx/>
      <a:buNone/>
      <a:tabLst/>
      <a:defRPr kumimoji="0" sz="2500" b="0" i="0" u="none" strike="noStrike" cap="none" spc="0" normalizeH="0" baseline="0">
        <a:ln>
          <a:noFill/>
        </a:ln>
        <a:solidFill>
          <a:srgbClr val="3E231A"/>
        </a:solidFill>
        <a:effectLst/>
        <a:uFillTx/>
        <a:latin typeface="+mn-lt"/>
        <a:ea typeface="+mn-ea"/>
        <a:cs typeface="+mn-cs"/>
        <a:sym typeface="Papyrus"/>
      </a:defRPr>
    </a:lvl3pPr>
    <a:lvl4pPr marL="0" marR="0" indent="0" algn="just" defTabSz="825500" rtl="0" fontAlgn="auto" latinLnBrk="0" hangingPunct="0">
      <a:lnSpc>
        <a:spcPct val="100000"/>
      </a:lnSpc>
      <a:spcBef>
        <a:spcPts val="4200"/>
      </a:spcBef>
      <a:spcAft>
        <a:spcPts val="0"/>
      </a:spcAft>
      <a:buClrTx/>
      <a:buSzTx/>
      <a:buFontTx/>
      <a:buNone/>
      <a:tabLst/>
      <a:defRPr kumimoji="0" sz="2500" b="0" i="0" u="none" strike="noStrike" cap="none" spc="0" normalizeH="0" baseline="0">
        <a:ln>
          <a:noFill/>
        </a:ln>
        <a:solidFill>
          <a:srgbClr val="3E231A"/>
        </a:solidFill>
        <a:effectLst/>
        <a:uFillTx/>
        <a:latin typeface="+mn-lt"/>
        <a:ea typeface="+mn-ea"/>
        <a:cs typeface="+mn-cs"/>
        <a:sym typeface="Papyrus"/>
      </a:defRPr>
    </a:lvl4pPr>
    <a:lvl5pPr marL="0" marR="0" indent="0" algn="just" defTabSz="825500" rtl="0" fontAlgn="auto" latinLnBrk="0" hangingPunct="0">
      <a:lnSpc>
        <a:spcPct val="100000"/>
      </a:lnSpc>
      <a:spcBef>
        <a:spcPts val="4200"/>
      </a:spcBef>
      <a:spcAft>
        <a:spcPts val="0"/>
      </a:spcAft>
      <a:buClrTx/>
      <a:buSzTx/>
      <a:buFontTx/>
      <a:buNone/>
      <a:tabLst/>
      <a:defRPr kumimoji="0" sz="2500" b="0" i="0" u="none" strike="noStrike" cap="none" spc="0" normalizeH="0" baseline="0">
        <a:ln>
          <a:noFill/>
        </a:ln>
        <a:solidFill>
          <a:srgbClr val="3E231A"/>
        </a:solidFill>
        <a:effectLst/>
        <a:uFillTx/>
        <a:latin typeface="+mn-lt"/>
        <a:ea typeface="+mn-ea"/>
        <a:cs typeface="+mn-cs"/>
        <a:sym typeface="Papyrus"/>
      </a:defRPr>
    </a:lvl5pPr>
    <a:lvl6pPr marL="0" marR="0" indent="0" algn="just" defTabSz="825500" rtl="0" fontAlgn="auto" latinLnBrk="0" hangingPunct="0">
      <a:lnSpc>
        <a:spcPct val="100000"/>
      </a:lnSpc>
      <a:spcBef>
        <a:spcPts val="4200"/>
      </a:spcBef>
      <a:spcAft>
        <a:spcPts val="0"/>
      </a:spcAft>
      <a:buClrTx/>
      <a:buSzTx/>
      <a:buFontTx/>
      <a:buNone/>
      <a:tabLst/>
      <a:defRPr kumimoji="0" sz="2500" b="0" i="0" u="none" strike="noStrike" cap="none" spc="0" normalizeH="0" baseline="0">
        <a:ln>
          <a:noFill/>
        </a:ln>
        <a:solidFill>
          <a:srgbClr val="3E231A"/>
        </a:solidFill>
        <a:effectLst/>
        <a:uFillTx/>
        <a:latin typeface="+mn-lt"/>
        <a:ea typeface="+mn-ea"/>
        <a:cs typeface="+mn-cs"/>
        <a:sym typeface="Papyrus"/>
      </a:defRPr>
    </a:lvl6pPr>
    <a:lvl7pPr marL="0" marR="0" indent="0" algn="just" defTabSz="825500" rtl="0" fontAlgn="auto" latinLnBrk="0" hangingPunct="0">
      <a:lnSpc>
        <a:spcPct val="100000"/>
      </a:lnSpc>
      <a:spcBef>
        <a:spcPts val="4200"/>
      </a:spcBef>
      <a:spcAft>
        <a:spcPts val="0"/>
      </a:spcAft>
      <a:buClrTx/>
      <a:buSzTx/>
      <a:buFontTx/>
      <a:buNone/>
      <a:tabLst/>
      <a:defRPr kumimoji="0" sz="2500" b="0" i="0" u="none" strike="noStrike" cap="none" spc="0" normalizeH="0" baseline="0">
        <a:ln>
          <a:noFill/>
        </a:ln>
        <a:solidFill>
          <a:srgbClr val="3E231A"/>
        </a:solidFill>
        <a:effectLst/>
        <a:uFillTx/>
        <a:latin typeface="+mn-lt"/>
        <a:ea typeface="+mn-ea"/>
        <a:cs typeface="+mn-cs"/>
        <a:sym typeface="Papyrus"/>
      </a:defRPr>
    </a:lvl7pPr>
    <a:lvl8pPr marL="0" marR="0" indent="0" algn="just" defTabSz="825500" rtl="0" fontAlgn="auto" latinLnBrk="0" hangingPunct="0">
      <a:lnSpc>
        <a:spcPct val="100000"/>
      </a:lnSpc>
      <a:spcBef>
        <a:spcPts val="4200"/>
      </a:spcBef>
      <a:spcAft>
        <a:spcPts val="0"/>
      </a:spcAft>
      <a:buClrTx/>
      <a:buSzTx/>
      <a:buFontTx/>
      <a:buNone/>
      <a:tabLst/>
      <a:defRPr kumimoji="0" sz="2500" b="0" i="0" u="none" strike="noStrike" cap="none" spc="0" normalizeH="0" baseline="0">
        <a:ln>
          <a:noFill/>
        </a:ln>
        <a:solidFill>
          <a:srgbClr val="3E231A"/>
        </a:solidFill>
        <a:effectLst/>
        <a:uFillTx/>
        <a:latin typeface="+mn-lt"/>
        <a:ea typeface="+mn-ea"/>
        <a:cs typeface="+mn-cs"/>
        <a:sym typeface="Papyrus"/>
      </a:defRPr>
    </a:lvl8pPr>
    <a:lvl9pPr marL="0" marR="0" indent="0" algn="just" defTabSz="825500" rtl="0" fontAlgn="auto" latinLnBrk="0" hangingPunct="0">
      <a:lnSpc>
        <a:spcPct val="100000"/>
      </a:lnSpc>
      <a:spcBef>
        <a:spcPts val="4200"/>
      </a:spcBef>
      <a:spcAft>
        <a:spcPts val="0"/>
      </a:spcAft>
      <a:buClrTx/>
      <a:buSzTx/>
      <a:buFontTx/>
      <a:buNone/>
      <a:tabLst/>
      <a:defRPr kumimoji="0" sz="2500" b="0" i="0" u="none" strike="noStrike" cap="none" spc="0" normalizeH="0" baseline="0">
        <a:ln>
          <a:noFill/>
        </a:ln>
        <a:solidFill>
          <a:srgbClr val="3E231A"/>
        </a:solidFill>
        <a:effectLst/>
        <a:uFillTx/>
        <a:latin typeface="+mn-lt"/>
        <a:ea typeface="+mn-ea"/>
        <a:cs typeface="+mn-cs"/>
        <a:sym typeface="Papyru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0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374900" y="2387600"/>
            <a:ext cx="19621500" cy="4876800"/>
          </a:xfrm>
          <a:prstGeom prst="rect">
            <a:avLst/>
          </a:prstGeom>
        </p:spPr>
        <p:txBody>
          <a:bodyPr anchor="b"/>
          <a:lstStyle>
            <a:lvl1pPr algn="ctr"/>
          </a:lstStyle>
          <a:p>
            <a:r>
              <a:t>Title Text</a:t>
            </a:r>
          </a:p>
        </p:txBody>
      </p:sp>
      <p:sp>
        <p:nvSpPr>
          <p:cNvPr id="12" name="Body Level One…"/>
          <p:cNvSpPr txBox="1">
            <a:spLocks noGrp="1"/>
          </p:cNvSpPr>
          <p:nvPr>
            <p:ph type="body" sz="quarter" idx="1"/>
          </p:nvPr>
        </p:nvSpPr>
        <p:spPr>
          <a:xfrm>
            <a:off x="2374900" y="7251700"/>
            <a:ext cx="19621500" cy="2057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93"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01" name="Pyramids of Giza silhouetted against an orange sunset"/>
          <p:cNvSpPr>
            <a:spLocks noGrp="1"/>
          </p:cNvSpPr>
          <p:nvPr>
            <p:ph type="pic" sz="quarter" idx="21"/>
          </p:nvPr>
        </p:nvSpPr>
        <p:spPr>
          <a:xfrm>
            <a:off x="13487400" y="-736600"/>
            <a:ext cx="9662406" cy="6375400"/>
          </a:xfrm>
          <a:prstGeom prst="rect">
            <a:avLst/>
          </a:prstGeom>
          <a:ln w="9525">
            <a:round/>
          </a:ln>
        </p:spPr>
        <p:txBody>
          <a:bodyPr lIns="91439" tIns="45719" rIns="91439" bIns="45719" anchor="t">
            <a:noAutofit/>
          </a:bodyPr>
          <a:lstStyle/>
          <a:p>
            <a:endParaRPr/>
          </a:p>
        </p:txBody>
      </p:sp>
      <p:sp>
        <p:nvSpPr>
          <p:cNvPr id="102" name="Close-up of a pyramid in Giza"/>
          <p:cNvSpPr>
            <a:spLocks noGrp="1"/>
          </p:cNvSpPr>
          <p:nvPr>
            <p:ph type="pic" idx="22"/>
          </p:nvPr>
        </p:nvSpPr>
        <p:spPr>
          <a:xfrm>
            <a:off x="13111577" y="4381521"/>
            <a:ext cx="9977826" cy="15152734"/>
          </a:xfrm>
          <a:prstGeom prst="rect">
            <a:avLst/>
          </a:prstGeom>
          <a:ln w="9525">
            <a:round/>
          </a:ln>
        </p:spPr>
        <p:txBody>
          <a:bodyPr lIns="91439" tIns="45719" rIns="91439" bIns="45719" anchor="t">
            <a:noAutofit/>
          </a:bodyPr>
          <a:lstStyle/>
          <a:p>
            <a:endParaRPr/>
          </a:p>
        </p:txBody>
      </p:sp>
      <p:sp>
        <p:nvSpPr>
          <p:cNvPr id="103" name="Sphinx in front of the pyramids of Giza with a clear blue sky in the background"/>
          <p:cNvSpPr>
            <a:spLocks noGrp="1"/>
          </p:cNvSpPr>
          <p:nvPr>
            <p:ph type="pic" idx="23"/>
          </p:nvPr>
        </p:nvSpPr>
        <p:spPr>
          <a:xfrm>
            <a:off x="-139700" y="-25400"/>
            <a:ext cx="17310482" cy="12984978"/>
          </a:xfrm>
          <a:prstGeom prst="rect">
            <a:avLst/>
          </a:prstGeom>
          <a:ln w="9525">
            <a:round/>
          </a:ln>
        </p:spPr>
        <p:txBody>
          <a:bodyPr lIns="91439" tIns="45719" rIns="91439" bIns="45719" anchor="t">
            <a:noAutofit/>
          </a:bodyPr>
          <a:lstStyle/>
          <a:p>
            <a:endParaRP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1" name="“Type a quote here.”"/>
          <p:cNvSpPr txBox="1">
            <a:spLocks noGrp="1"/>
          </p:cNvSpPr>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defRPr sz="5200"/>
            </a:lvl1pPr>
          </a:lstStyle>
          <a:p>
            <a:r>
              <a:t>“Type a quote here.”</a:t>
            </a:r>
          </a:p>
        </p:txBody>
      </p:sp>
      <p:sp>
        <p:nvSpPr>
          <p:cNvPr id="112" name="–Johnny Appleseed"/>
          <p:cNvSpPr txBox="1">
            <a:spLocks noGrp="1"/>
          </p:cNvSpPr>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0" name="Pyramids of Giza silhouetted against an orange sunset"/>
          <p:cNvSpPr>
            <a:spLocks noGrp="1"/>
          </p:cNvSpPr>
          <p:nvPr>
            <p:ph type="pic" idx="21"/>
          </p:nvPr>
        </p:nvSpPr>
        <p:spPr>
          <a:xfrm>
            <a:off x="0" y="-1816100"/>
            <a:ext cx="24384000" cy="16088930"/>
          </a:xfrm>
          <a:prstGeom prst="rect">
            <a:avLst/>
          </a:prstGeom>
        </p:spPr>
        <p:txBody>
          <a:bodyPr lIns="91439" tIns="45719" rIns="91439" bIns="45719" anchor="t">
            <a:noAutofit/>
          </a:bodyPr>
          <a:lstStyle/>
          <a:p>
            <a:endParaRP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Pyramids of Giza silhouetted against an orange sunset"/>
          <p:cNvSpPr>
            <a:spLocks noGrp="1"/>
          </p:cNvSpPr>
          <p:nvPr>
            <p:ph type="pic" idx="21"/>
          </p:nvPr>
        </p:nvSpPr>
        <p:spPr>
          <a:xfrm>
            <a:off x="2273300" y="-3352800"/>
            <a:ext cx="19850100" cy="12946560"/>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2374900" y="9080500"/>
            <a:ext cx="19621500" cy="1905000"/>
          </a:xfrm>
          <a:prstGeom prst="rect">
            <a:avLst/>
          </a:prstGeom>
        </p:spPr>
        <p:txBody>
          <a:bodyPr anchor="b"/>
          <a:lstStyle>
            <a:lvl1pPr algn="ctr"/>
          </a:lstStyle>
          <a:p>
            <a:r>
              <a:t>Title Text</a:t>
            </a:r>
          </a:p>
        </p:txBody>
      </p:sp>
      <p:sp>
        <p:nvSpPr>
          <p:cNvPr id="22" name="Body Level One…"/>
          <p:cNvSpPr txBox="1">
            <a:spLocks noGrp="1"/>
          </p:cNvSpPr>
          <p:nvPr>
            <p:ph type="body" sz="quarter" idx="1"/>
          </p:nvPr>
        </p:nvSpPr>
        <p:spPr>
          <a:xfrm>
            <a:off x="2374900" y="11010900"/>
            <a:ext cx="19621500" cy="1930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2374900" y="5143500"/>
            <a:ext cx="19621500" cy="3429000"/>
          </a:xfrm>
          <a:prstGeom prst="rect">
            <a:avLst/>
          </a:prstGeom>
        </p:spPr>
        <p:txBody>
          <a:bodyPr/>
          <a:lstStyle>
            <a:lvl1pPr algn="ct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Pyramids of Giza silhouetted against an orange sunset"/>
          <p:cNvSpPr>
            <a:spLocks noGrp="1"/>
          </p:cNvSpPr>
          <p:nvPr>
            <p:ph type="pic" idx="21"/>
          </p:nvPr>
        </p:nvSpPr>
        <p:spPr>
          <a:xfrm>
            <a:off x="10998200" y="1930400"/>
            <a:ext cx="15167286" cy="10007600"/>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1816100" y="1943100"/>
            <a:ext cx="10502900" cy="5626100"/>
          </a:xfrm>
          <a:prstGeom prst="rect">
            <a:avLst/>
          </a:prstGeom>
        </p:spPr>
        <p:txBody>
          <a:bodyPr anchor="b"/>
          <a:lstStyle>
            <a:lvl1pPr algn="ctr">
              <a:defRPr sz="9400"/>
            </a:lvl1pPr>
          </a:lstStyle>
          <a:p>
            <a:r>
              <a:t>Title Text</a:t>
            </a:r>
          </a:p>
        </p:txBody>
      </p:sp>
      <p:sp>
        <p:nvSpPr>
          <p:cNvPr id="40" name="Body Level One…"/>
          <p:cNvSpPr txBox="1">
            <a:spLocks noGrp="1"/>
          </p:cNvSpPr>
          <p:nvPr>
            <p:ph type="body" sz="quarter" idx="1"/>
          </p:nvPr>
        </p:nvSpPr>
        <p:spPr>
          <a:xfrm>
            <a:off x="1816100" y="7556500"/>
            <a:ext cx="10502900" cy="4216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374900" y="889000"/>
            <a:ext cx="19621500" cy="2959100"/>
          </a:xfrm>
          <a:prstGeom prst="rect">
            <a:avLst/>
          </a:prstGeom>
        </p:spPr>
        <p:txBody>
          <a:bodyPr/>
          <a:lstStyle>
            <a:lvl1pPr algn="ct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2374900" y="889000"/>
            <a:ext cx="19621500" cy="2959100"/>
          </a:xfrm>
          <a:prstGeom prst="rect">
            <a:avLst/>
          </a:prstGeom>
        </p:spPr>
        <p:txBody>
          <a:bodyPr/>
          <a:lstStyle>
            <a:lvl1pPr algn="ctr"/>
          </a:lstStyle>
          <a:p>
            <a:r>
              <a:t>Title Text</a:t>
            </a:r>
          </a:p>
        </p:txBody>
      </p:sp>
      <p:sp>
        <p:nvSpPr>
          <p:cNvPr id="57" name="Body Level One…"/>
          <p:cNvSpPr txBox="1">
            <a:spLocks noGrp="1"/>
          </p:cNvSpPr>
          <p:nvPr>
            <p:ph type="body" idx="1"/>
          </p:nvPr>
        </p:nvSpPr>
        <p:spPr>
          <a:xfrm>
            <a:off x="2374900" y="4127500"/>
            <a:ext cx="19621500" cy="8191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Pyramids of Giza silhouetted against an orange sunset"/>
          <p:cNvSpPr>
            <a:spLocks noGrp="1"/>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xfrm>
            <a:off x="2374900" y="889000"/>
            <a:ext cx="19621500" cy="2959100"/>
          </a:xfrm>
          <a:prstGeom prst="rect">
            <a:avLst/>
          </a:prstGeom>
        </p:spPr>
        <p:txBody>
          <a:bodyPr/>
          <a:lstStyle>
            <a:lvl1pPr algn="ctr"/>
          </a:lstStyle>
          <a:p>
            <a:r>
              <a:t>Title Text</a:t>
            </a:r>
          </a:p>
        </p:txBody>
      </p:sp>
      <p:sp>
        <p:nvSpPr>
          <p:cNvPr id="67" name="Body Level One…"/>
          <p:cNvSpPr txBox="1">
            <a:spLocks noGrp="1"/>
          </p:cNvSpPr>
          <p:nvPr>
            <p:ph type="body" sz="half" idx="1"/>
          </p:nvPr>
        </p:nvSpPr>
        <p:spPr>
          <a:xfrm>
            <a:off x="2374900" y="4140200"/>
            <a:ext cx="9410700" cy="7874000"/>
          </a:xfrm>
          <a:prstGeom prst="rect">
            <a:avLst/>
          </a:prstGeom>
        </p:spPr>
        <p:txBody>
          <a:bodyPr/>
          <a:lstStyle>
            <a:lvl1pPr marL="533400" indent="-533400" algn="l">
              <a:spcBef>
                <a:spcPts val="3900"/>
              </a:spcBef>
              <a:buBlip>
                <a:blip r:embed="rId2"/>
              </a:buBlip>
              <a:defRPr sz="4200"/>
            </a:lvl1pPr>
            <a:lvl2pPr marL="1066800" indent="-533400" algn="l">
              <a:spcBef>
                <a:spcPts val="3900"/>
              </a:spcBef>
              <a:buBlip>
                <a:blip r:embed="rId2"/>
              </a:buBlip>
              <a:defRPr sz="4200"/>
            </a:lvl2pPr>
            <a:lvl3pPr marL="1600200" indent="-533400" algn="l">
              <a:spcBef>
                <a:spcPts val="3900"/>
              </a:spcBef>
              <a:buBlip>
                <a:blip r:embed="rId2"/>
              </a:buBlip>
              <a:defRPr sz="4200"/>
            </a:lvl3pPr>
            <a:lvl4pPr marL="2133600" indent="-533400" algn="l">
              <a:spcBef>
                <a:spcPts val="3900"/>
              </a:spcBef>
              <a:buBlip>
                <a:blip r:embed="rId2"/>
              </a:buBlip>
              <a:defRPr sz="4200"/>
            </a:lvl4pPr>
            <a:lvl5pPr marL="2667000" indent="-533400" algn="l">
              <a:spcBef>
                <a:spcPts val="3900"/>
              </a:spcBef>
              <a:buBlip>
                <a:blip r:embed="rId2"/>
              </a:buBlip>
              <a:defRPr sz="42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5" name="Title Text"/>
          <p:cNvSpPr txBox="1">
            <a:spLocks noGrp="1"/>
          </p:cNvSpPr>
          <p:nvPr>
            <p:ph type="title"/>
          </p:nvPr>
        </p:nvSpPr>
        <p:spPr>
          <a:xfrm>
            <a:off x="2374900" y="889000"/>
            <a:ext cx="19621500" cy="2959100"/>
          </a:xfrm>
          <a:prstGeom prst="rect">
            <a:avLst/>
          </a:prstGeom>
        </p:spPr>
        <p:txBody>
          <a:bodyPr/>
          <a:lstStyle>
            <a:lvl1pPr algn="ctr"/>
          </a:lstStyle>
          <a:p>
            <a:r>
              <a:t>Title Text</a:t>
            </a:r>
          </a:p>
        </p:txBody>
      </p:sp>
      <p:sp>
        <p:nvSpPr>
          <p:cNvPr id="76" name="Body Level One…"/>
          <p:cNvSpPr txBox="1">
            <a:spLocks noGrp="1"/>
          </p:cNvSpPr>
          <p:nvPr>
            <p:ph type="body" sz="half" idx="1"/>
          </p:nvPr>
        </p:nvSpPr>
        <p:spPr>
          <a:xfrm>
            <a:off x="2374900" y="4140200"/>
            <a:ext cx="9410700" cy="7874000"/>
          </a:xfrm>
          <a:prstGeom prst="rect">
            <a:avLst/>
          </a:prstGeom>
        </p:spPr>
        <p:txBody>
          <a:bodyPr/>
          <a:lstStyle>
            <a:lvl1pPr marL="533400" indent="-533400" algn="l">
              <a:spcBef>
                <a:spcPts val="3900"/>
              </a:spcBef>
              <a:buBlip>
                <a:blip r:embed="rId2"/>
              </a:buBlip>
              <a:defRPr sz="4200"/>
            </a:lvl1pPr>
            <a:lvl2pPr marL="1066800" indent="-533400" algn="l">
              <a:spcBef>
                <a:spcPts val="3900"/>
              </a:spcBef>
              <a:buBlip>
                <a:blip r:embed="rId2"/>
              </a:buBlip>
              <a:defRPr sz="4200"/>
            </a:lvl2pPr>
            <a:lvl3pPr marL="1600200" indent="-533400" algn="l">
              <a:spcBef>
                <a:spcPts val="3900"/>
              </a:spcBef>
              <a:buBlip>
                <a:blip r:embed="rId2"/>
              </a:buBlip>
              <a:defRPr sz="4200"/>
            </a:lvl3pPr>
            <a:lvl4pPr marL="2133600" indent="-533400" algn="l">
              <a:spcBef>
                <a:spcPts val="3900"/>
              </a:spcBef>
              <a:buBlip>
                <a:blip r:embed="rId2"/>
              </a:buBlip>
              <a:defRPr sz="4200"/>
            </a:lvl4pPr>
            <a:lvl5pPr marL="2667000" indent="-533400" algn="l">
              <a:spcBef>
                <a:spcPts val="3900"/>
              </a:spcBef>
              <a:buBlip>
                <a:blip r:embed="rId2"/>
              </a:buBlip>
              <a:defRPr sz="4200"/>
            </a:lvl5p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4" name="Title Text"/>
          <p:cNvSpPr txBox="1">
            <a:spLocks noGrp="1"/>
          </p:cNvSpPr>
          <p:nvPr>
            <p:ph type="title"/>
          </p:nvPr>
        </p:nvSpPr>
        <p:spPr>
          <a:xfrm>
            <a:off x="2374900" y="889000"/>
            <a:ext cx="19621500" cy="2959100"/>
          </a:xfrm>
          <a:prstGeom prst="rect">
            <a:avLst/>
          </a:prstGeom>
        </p:spPr>
        <p:txBody>
          <a:bodyPr/>
          <a:lstStyle>
            <a:lvl1pPr algn="ctr"/>
          </a:lstStyle>
          <a:p>
            <a:r>
              <a:t>Title Text</a:t>
            </a:r>
          </a:p>
        </p:txBody>
      </p:sp>
      <p:sp>
        <p:nvSpPr>
          <p:cNvPr id="85" name="Body Level One…"/>
          <p:cNvSpPr txBox="1">
            <a:spLocks noGrp="1"/>
          </p:cNvSpPr>
          <p:nvPr>
            <p:ph type="body" sz="half" idx="1"/>
          </p:nvPr>
        </p:nvSpPr>
        <p:spPr>
          <a:xfrm>
            <a:off x="2374900" y="4140200"/>
            <a:ext cx="9410700" cy="7874000"/>
          </a:xfrm>
          <a:prstGeom prst="rect">
            <a:avLst/>
          </a:prstGeom>
        </p:spPr>
        <p:txBody>
          <a:bodyPr/>
          <a:lstStyle>
            <a:lvl1pPr marL="533400" indent="-533400" algn="l">
              <a:spcBef>
                <a:spcPts val="3900"/>
              </a:spcBef>
              <a:buBlip>
                <a:blip r:embed="rId2"/>
              </a:buBlip>
              <a:defRPr sz="4200"/>
            </a:lvl1pPr>
            <a:lvl2pPr marL="1066800" indent="-533400" algn="l">
              <a:spcBef>
                <a:spcPts val="3900"/>
              </a:spcBef>
              <a:buBlip>
                <a:blip r:embed="rId2"/>
              </a:buBlip>
              <a:defRPr sz="4200"/>
            </a:lvl2pPr>
            <a:lvl3pPr marL="1600200" indent="-533400" algn="l">
              <a:spcBef>
                <a:spcPts val="3900"/>
              </a:spcBef>
              <a:buBlip>
                <a:blip r:embed="rId2"/>
              </a:buBlip>
              <a:defRPr sz="4200"/>
            </a:lvl3pPr>
            <a:lvl4pPr marL="2133600" indent="-533400" algn="l">
              <a:spcBef>
                <a:spcPts val="3900"/>
              </a:spcBef>
              <a:buBlip>
                <a:blip r:embed="rId2"/>
              </a:buBlip>
              <a:defRPr sz="4200"/>
            </a:lvl4pPr>
            <a:lvl5pPr marL="2667000" indent="-533400" algn="l">
              <a:spcBef>
                <a:spcPts val="3900"/>
              </a:spcBef>
              <a:buBlip>
                <a:blip r:embed="rId2"/>
              </a:buBlip>
              <a:defRPr sz="42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2374900" y="1651000"/>
            <a:ext cx="19621500" cy="10414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7"/>
              </a:buBlip>
            </a:lvl1pPr>
            <a:lvl2pPr>
              <a:buBlip>
                <a:blip r:embed="rId17"/>
              </a:buBlip>
            </a:lvl2pPr>
            <a:lvl3pPr>
              <a:buBlip>
                <a:blip r:embed="rId17"/>
              </a:buBlip>
            </a:lvl3pPr>
            <a:lvl4pPr>
              <a:buBlip>
                <a:blip r:embed="rId17"/>
              </a:buBlip>
            </a:lvl4pPr>
            <a:lvl5pPr>
              <a:buBlip>
                <a:blip r:embed="rId17"/>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2387600" y="889000"/>
            <a:ext cx="19621500" cy="295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11993858" y="13144500"/>
            <a:ext cx="393205" cy="571500"/>
          </a:xfrm>
          <a:prstGeom prst="rect">
            <a:avLst/>
          </a:prstGeom>
          <a:ln w="12700">
            <a:miter lim="400000"/>
          </a:ln>
        </p:spPr>
        <p:txBody>
          <a:bodyPr wrap="none" lIns="50800" tIns="50800" rIns="50800" bIns="50800" anchor="b">
            <a:spAutoFit/>
          </a:bodyPr>
          <a:lstStyle>
            <a:lvl1pPr algn="ctr">
              <a:spcBef>
                <a:spcPts val="0"/>
              </a:spcBef>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1pPr>
      <a:lvl2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2pPr>
      <a:lvl3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3pPr>
      <a:lvl4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4pPr>
      <a:lvl5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5pPr>
      <a:lvl6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6pPr>
      <a:lvl7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7pPr>
      <a:lvl8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8pPr>
      <a:lvl9pPr marL="0" marR="0" indent="0" algn="l" defTabSz="825500" latinLnBrk="0">
        <a:lnSpc>
          <a:spcPct val="100000"/>
        </a:lnSpc>
        <a:spcBef>
          <a:spcPts val="0"/>
        </a:spcBef>
        <a:spcAft>
          <a:spcPts val="0"/>
        </a:spcAft>
        <a:buClrTx/>
        <a:buSzTx/>
        <a:buFontTx/>
        <a:buNone/>
        <a:tabLst/>
        <a:defRPr sz="10000" b="0" i="0" u="none" strike="noStrike" cap="none" spc="0" baseline="0">
          <a:solidFill>
            <a:srgbClr val="3E231A"/>
          </a:solidFill>
          <a:uFillTx/>
          <a:latin typeface="+mn-lt"/>
          <a:ea typeface="+mn-ea"/>
          <a:cs typeface="+mn-cs"/>
          <a:sym typeface="Papyrus"/>
        </a:defRPr>
      </a:lvl9pPr>
    </p:titleStyle>
    <p:bodyStyle>
      <a:lvl1pPr marL="317500" marR="0" indent="-317500" algn="just" defTabSz="825500" rtl="0" latinLnBrk="0">
        <a:lnSpc>
          <a:spcPct val="100000"/>
        </a:lnSpc>
        <a:spcBef>
          <a:spcPts val="4200"/>
        </a:spcBef>
        <a:spcAft>
          <a:spcPts val="0"/>
        </a:spcAft>
        <a:buClrTx/>
        <a:buSzPct val="25000"/>
        <a:buFontTx/>
        <a:buBlip>
          <a:blip r:embed="rId17"/>
        </a:buBlip>
        <a:tabLst/>
        <a:defRPr sz="2500" b="0" i="0" u="none" strike="noStrike" cap="none" spc="0" baseline="0">
          <a:solidFill>
            <a:srgbClr val="3E231A"/>
          </a:solidFill>
          <a:uFillTx/>
          <a:latin typeface="+mn-lt"/>
          <a:ea typeface="+mn-ea"/>
          <a:cs typeface="+mn-cs"/>
          <a:sym typeface="Papyrus"/>
        </a:defRPr>
      </a:lvl1pPr>
      <a:lvl2pPr marL="977900" marR="0" indent="-317500" algn="just" defTabSz="825500" rtl="0" latinLnBrk="0">
        <a:lnSpc>
          <a:spcPct val="100000"/>
        </a:lnSpc>
        <a:spcBef>
          <a:spcPts val="4200"/>
        </a:spcBef>
        <a:spcAft>
          <a:spcPts val="0"/>
        </a:spcAft>
        <a:buClrTx/>
        <a:buSzPct val="25000"/>
        <a:buFontTx/>
        <a:buBlip>
          <a:blip r:embed="rId17"/>
        </a:buBlip>
        <a:tabLst/>
        <a:defRPr sz="2500" b="0" i="0" u="none" strike="noStrike" cap="none" spc="0" baseline="0">
          <a:solidFill>
            <a:srgbClr val="3E231A"/>
          </a:solidFill>
          <a:uFillTx/>
          <a:latin typeface="+mn-lt"/>
          <a:ea typeface="+mn-ea"/>
          <a:cs typeface="+mn-cs"/>
          <a:sym typeface="Papyrus"/>
        </a:defRPr>
      </a:lvl2pPr>
      <a:lvl3pPr marL="1638300" marR="0" indent="-317500" algn="just" defTabSz="825500" rtl="0" latinLnBrk="0">
        <a:lnSpc>
          <a:spcPct val="100000"/>
        </a:lnSpc>
        <a:spcBef>
          <a:spcPts val="4200"/>
        </a:spcBef>
        <a:spcAft>
          <a:spcPts val="0"/>
        </a:spcAft>
        <a:buClrTx/>
        <a:buSzPct val="25000"/>
        <a:buFontTx/>
        <a:buBlip>
          <a:blip r:embed="rId17"/>
        </a:buBlip>
        <a:tabLst/>
        <a:defRPr sz="2500" b="0" i="0" u="none" strike="noStrike" cap="none" spc="0" baseline="0">
          <a:solidFill>
            <a:srgbClr val="3E231A"/>
          </a:solidFill>
          <a:uFillTx/>
          <a:latin typeface="+mn-lt"/>
          <a:ea typeface="+mn-ea"/>
          <a:cs typeface="+mn-cs"/>
          <a:sym typeface="Papyrus"/>
        </a:defRPr>
      </a:lvl3pPr>
      <a:lvl4pPr marL="2298700" marR="0" indent="-317500" algn="just" defTabSz="825500" rtl="0" latinLnBrk="0">
        <a:lnSpc>
          <a:spcPct val="100000"/>
        </a:lnSpc>
        <a:spcBef>
          <a:spcPts val="4200"/>
        </a:spcBef>
        <a:spcAft>
          <a:spcPts val="0"/>
        </a:spcAft>
        <a:buClrTx/>
        <a:buSzPct val="25000"/>
        <a:buFontTx/>
        <a:buBlip>
          <a:blip r:embed="rId17"/>
        </a:buBlip>
        <a:tabLst/>
        <a:defRPr sz="2500" b="0" i="0" u="none" strike="noStrike" cap="none" spc="0" baseline="0">
          <a:solidFill>
            <a:srgbClr val="3E231A"/>
          </a:solidFill>
          <a:uFillTx/>
          <a:latin typeface="+mn-lt"/>
          <a:ea typeface="+mn-ea"/>
          <a:cs typeface="+mn-cs"/>
          <a:sym typeface="Papyrus"/>
        </a:defRPr>
      </a:lvl4pPr>
      <a:lvl5pPr marL="2959100" marR="0" indent="-317500" algn="just" defTabSz="825500" rtl="0" latinLnBrk="0">
        <a:lnSpc>
          <a:spcPct val="100000"/>
        </a:lnSpc>
        <a:spcBef>
          <a:spcPts val="4200"/>
        </a:spcBef>
        <a:spcAft>
          <a:spcPts val="0"/>
        </a:spcAft>
        <a:buClrTx/>
        <a:buSzPct val="25000"/>
        <a:buFontTx/>
        <a:buBlip>
          <a:blip r:embed="rId17"/>
        </a:buBlip>
        <a:tabLst/>
        <a:defRPr sz="2500" b="0" i="0" u="none" strike="noStrike" cap="none" spc="0" baseline="0">
          <a:solidFill>
            <a:srgbClr val="3E231A"/>
          </a:solidFill>
          <a:uFillTx/>
          <a:latin typeface="+mn-lt"/>
          <a:ea typeface="+mn-ea"/>
          <a:cs typeface="+mn-cs"/>
          <a:sym typeface="Papyrus"/>
        </a:defRPr>
      </a:lvl5pPr>
      <a:lvl6pPr marL="3619500" marR="0" indent="-317500" algn="just" defTabSz="825500" rtl="0" latinLnBrk="0">
        <a:lnSpc>
          <a:spcPct val="100000"/>
        </a:lnSpc>
        <a:spcBef>
          <a:spcPts val="4200"/>
        </a:spcBef>
        <a:spcAft>
          <a:spcPts val="0"/>
        </a:spcAft>
        <a:buClrTx/>
        <a:buSzPct val="25000"/>
        <a:buFontTx/>
        <a:buBlip>
          <a:blip r:embed="rId17"/>
        </a:buBlip>
        <a:tabLst/>
        <a:defRPr sz="2500" b="0" i="0" u="none" strike="noStrike" cap="none" spc="0" baseline="0">
          <a:solidFill>
            <a:srgbClr val="3E231A"/>
          </a:solidFill>
          <a:uFillTx/>
          <a:latin typeface="+mn-lt"/>
          <a:ea typeface="+mn-ea"/>
          <a:cs typeface="+mn-cs"/>
          <a:sym typeface="Papyrus"/>
        </a:defRPr>
      </a:lvl6pPr>
      <a:lvl7pPr marL="4279900" marR="0" indent="-317500" algn="just" defTabSz="825500" rtl="0" latinLnBrk="0">
        <a:lnSpc>
          <a:spcPct val="100000"/>
        </a:lnSpc>
        <a:spcBef>
          <a:spcPts val="4200"/>
        </a:spcBef>
        <a:spcAft>
          <a:spcPts val="0"/>
        </a:spcAft>
        <a:buClrTx/>
        <a:buSzPct val="25000"/>
        <a:buFontTx/>
        <a:buBlip>
          <a:blip r:embed="rId17"/>
        </a:buBlip>
        <a:tabLst/>
        <a:defRPr sz="2500" b="0" i="0" u="none" strike="noStrike" cap="none" spc="0" baseline="0">
          <a:solidFill>
            <a:srgbClr val="3E231A"/>
          </a:solidFill>
          <a:uFillTx/>
          <a:latin typeface="+mn-lt"/>
          <a:ea typeface="+mn-ea"/>
          <a:cs typeface="+mn-cs"/>
          <a:sym typeface="Papyrus"/>
        </a:defRPr>
      </a:lvl7pPr>
      <a:lvl8pPr marL="4940300" marR="0" indent="-317500" algn="just" defTabSz="825500" rtl="0" latinLnBrk="0">
        <a:lnSpc>
          <a:spcPct val="100000"/>
        </a:lnSpc>
        <a:spcBef>
          <a:spcPts val="4200"/>
        </a:spcBef>
        <a:spcAft>
          <a:spcPts val="0"/>
        </a:spcAft>
        <a:buClrTx/>
        <a:buSzPct val="25000"/>
        <a:buFontTx/>
        <a:buBlip>
          <a:blip r:embed="rId17"/>
        </a:buBlip>
        <a:tabLst/>
        <a:defRPr sz="2500" b="0" i="0" u="none" strike="noStrike" cap="none" spc="0" baseline="0">
          <a:solidFill>
            <a:srgbClr val="3E231A"/>
          </a:solidFill>
          <a:uFillTx/>
          <a:latin typeface="+mn-lt"/>
          <a:ea typeface="+mn-ea"/>
          <a:cs typeface="+mn-cs"/>
          <a:sym typeface="Papyrus"/>
        </a:defRPr>
      </a:lvl8pPr>
      <a:lvl9pPr marL="5600700" marR="0" indent="-317500" algn="just" defTabSz="825500" rtl="0" latinLnBrk="0">
        <a:lnSpc>
          <a:spcPct val="100000"/>
        </a:lnSpc>
        <a:spcBef>
          <a:spcPts val="4200"/>
        </a:spcBef>
        <a:spcAft>
          <a:spcPts val="0"/>
        </a:spcAft>
        <a:buClrTx/>
        <a:buSzPct val="25000"/>
        <a:buFontTx/>
        <a:buBlip>
          <a:blip r:embed="rId17"/>
        </a:buBlip>
        <a:tabLst/>
        <a:defRPr sz="2500" b="0" i="0" u="none" strike="noStrike" cap="none" spc="0" baseline="0">
          <a:solidFill>
            <a:srgbClr val="3E231A"/>
          </a:solidFill>
          <a:uFillTx/>
          <a:latin typeface="+mn-lt"/>
          <a:ea typeface="+mn-ea"/>
          <a:cs typeface="+mn-cs"/>
          <a:sym typeface="Papyru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he meaning Of Harem"/>
          <p:cNvSpPr txBox="1">
            <a:spLocks noGrp="1"/>
          </p:cNvSpPr>
          <p:nvPr>
            <p:ph type="ctrTitle"/>
          </p:nvPr>
        </p:nvSpPr>
        <p:spPr>
          <a:prstGeom prst="rect">
            <a:avLst/>
          </a:prstGeom>
        </p:spPr>
        <p:txBody>
          <a:bodyPr/>
          <a:lstStyle/>
          <a:p>
            <a:r>
              <a:t>The </a:t>
            </a:r>
            <a:r>
              <a:rPr>
                <a:solidFill>
                  <a:srgbClr val="FF2600"/>
                </a:solidFill>
              </a:rPr>
              <a:t>m</a:t>
            </a:r>
            <a:r>
              <a:t>eaning Of Harem</a:t>
            </a:r>
          </a:p>
        </p:txBody>
      </p:sp>
      <p:sp>
        <p:nvSpPr>
          <p:cNvPr id="138" name="Essay…"/>
          <p:cNvSpPr txBox="1">
            <a:spLocks noGrp="1"/>
          </p:cNvSpPr>
          <p:nvPr>
            <p:ph type="subTitle" sz="quarter" idx="1"/>
          </p:nvPr>
        </p:nvSpPr>
        <p:spPr>
          <a:prstGeom prst="rect">
            <a:avLst/>
          </a:prstGeom>
        </p:spPr>
        <p:txBody>
          <a:bodyPr/>
          <a:lstStyle/>
          <a:p>
            <a:r>
              <a:t>Essay</a:t>
            </a:r>
          </a:p>
          <a:p>
            <a:r>
              <a:t>By Rosanna Hürrem</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he Women Sultanat - Kadinlar Saltanati"/>
          <p:cNvSpPr txBox="1">
            <a:spLocks noGrp="1"/>
          </p:cNvSpPr>
          <p:nvPr>
            <p:ph type="title"/>
          </p:nvPr>
        </p:nvSpPr>
        <p:spPr>
          <a:prstGeom prst="rect">
            <a:avLst/>
          </a:prstGeom>
        </p:spPr>
        <p:txBody>
          <a:bodyPr/>
          <a:lstStyle/>
          <a:p>
            <a:pPr defTabSz="701675">
              <a:defRPr sz="8500"/>
            </a:pPr>
            <a:r>
              <a:t>The </a:t>
            </a:r>
            <a:r>
              <a:rPr>
                <a:solidFill>
                  <a:srgbClr val="FF2600"/>
                </a:solidFill>
              </a:rPr>
              <a:t>W</a:t>
            </a:r>
            <a:r>
              <a:t>omen Sultanat - Kadinlar Saltanati</a:t>
            </a:r>
          </a:p>
        </p:txBody>
      </p:sp>
      <p:grpSp>
        <p:nvGrpSpPr>
          <p:cNvPr id="143" name="Image Gallery"/>
          <p:cNvGrpSpPr/>
          <p:nvPr/>
        </p:nvGrpSpPr>
        <p:grpSpPr>
          <a:xfrm>
            <a:off x="12484100" y="4127500"/>
            <a:ext cx="9525000" cy="8547100"/>
            <a:chOff x="0" y="0"/>
            <a:chExt cx="9525000" cy="8547100"/>
          </a:xfrm>
        </p:grpSpPr>
        <p:pic>
          <p:nvPicPr>
            <p:cNvPr id="141" name="BRM_BMAG_1949_P14-001.jpg" descr="BRM_BMAG_1949_P14-001.jpg"/>
            <p:cNvPicPr>
              <a:picLocks noChangeAspect="1"/>
            </p:cNvPicPr>
            <p:nvPr/>
          </p:nvPicPr>
          <p:blipFill>
            <a:blip r:embed="rId2"/>
            <a:srcRect b="402"/>
            <a:stretch>
              <a:fillRect/>
            </a:stretch>
          </p:blipFill>
          <p:spPr>
            <a:xfrm>
              <a:off x="0" y="0"/>
              <a:ext cx="9525000" cy="7454900"/>
            </a:xfrm>
            <a:prstGeom prst="rect">
              <a:avLst/>
            </a:prstGeom>
            <a:ln w="12700" cap="flat">
              <a:noFill/>
              <a:miter lim="400000"/>
            </a:ln>
            <a:effectLst/>
          </p:spPr>
        </p:pic>
        <p:sp>
          <p:nvSpPr>
            <p:cNvPr id="142" name="“The Harem” by John Frederick Lewis (1804–1876)…"/>
            <p:cNvSpPr/>
            <p:nvPr/>
          </p:nvSpPr>
          <p:spPr>
            <a:xfrm>
              <a:off x="0" y="7531100"/>
              <a:ext cx="9525000" cy="1016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pPr algn="ctr">
                <a:spcBef>
                  <a:spcPts val="0"/>
                </a:spcBef>
                <a:defRPr sz="2200"/>
              </a:pPr>
              <a:r>
                <a:t>“The Harem” by John Frederick Lewis (1804–1876) </a:t>
              </a:r>
            </a:p>
            <a:p>
              <a:pPr algn="ctr">
                <a:spcBef>
                  <a:spcPts val="0"/>
                </a:spcBef>
                <a:defRPr sz="2200"/>
              </a:pPr>
              <a:r>
                <a:t>Birmingham Museums Trust</a:t>
              </a:r>
            </a:p>
          </p:txBody>
        </p:sp>
      </p:grpSp>
      <p:sp>
        <p:nvSpPr>
          <p:cNvPr id="144" name="The women of the imperial harem - particularly the mother of the reigning sultan, known as Valide Sultan also played an important political role &quot;behind the scenes&quot;, effectively ruling the Empire during the period known as the Sultanate of Women."/>
          <p:cNvSpPr txBox="1"/>
          <p:nvPr/>
        </p:nvSpPr>
        <p:spPr>
          <a:xfrm>
            <a:off x="2557669" y="6074833"/>
            <a:ext cx="9035505" cy="2514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The women of the imperial harem - particularly the mother of the reigning sultan, known as Valide Sultan also played an important political role "behind the scenes", effectively ruling the Empire during the period known as the Sultanate of Women.</a:t>
            </a:r>
          </a:p>
        </p:txBody>
      </p:sp>
    </p:spTree>
  </p:cSld>
  <p:clrMapOvr>
    <a:masterClrMapping/>
  </p:clrMapOvr>
  <mc:AlternateContent xmlns:mc="http://schemas.openxmlformats.org/markup-compatibility/2006" xmlns:p14="http://schemas.microsoft.com/office/powerpoint/2010/main">
    <mc:Choice Requires="p14">
      <p:transition spd="slow" p14:dur="3000">
        <p14:doors dir="vert"/>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Hürrem Sultan &quot;the joyful&quot; or “the one who brings joy&quot;"/>
          <p:cNvSpPr txBox="1">
            <a:spLocks noGrp="1"/>
          </p:cNvSpPr>
          <p:nvPr>
            <p:ph type="title"/>
          </p:nvPr>
        </p:nvSpPr>
        <p:spPr>
          <a:prstGeom prst="rect">
            <a:avLst/>
          </a:prstGeom>
        </p:spPr>
        <p:txBody>
          <a:bodyPr/>
          <a:lstStyle/>
          <a:p>
            <a:pPr>
              <a:defRPr sz="6000"/>
            </a:pPr>
            <a:r>
              <a:rPr>
                <a:solidFill>
                  <a:srgbClr val="FF2600"/>
                </a:solidFill>
              </a:rPr>
              <a:t>H</a:t>
            </a:r>
            <a:r>
              <a:t>ürrem Sultan "the joyful" or “the one who brings joy"</a:t>
            </a:r>
          </a:p>
        </p:txBody>
      </p:sp>
      <p:grpSp>
        <p:nvGrpSpPr>
          <p:cNvPr id="149" name="Image Gallery"/>
          <p:cNvGrpSpPr/>
          <p:nvPr/>
        </p:nvGrpSpPr>
        <p:grpSpPr>
          <a:xfrm>
            <a:off x="12484100" y="4127500"/>
            <a:ext cx="9525000" cy="8597900"/>
            <a:chOff x="0" y="0"/>
            <a:chExt cx="9525000" cy="8597900"/>
          </a:xfrm>
        </p:grpSpPr>
        <p:pic>
          <p:nvPicPr>
            <p:cNvPr id="147" name="hurrem-sultan-print.jpeg" descr="hurrem-sultan-print.jpeg"/>
            <p:cNvPicPr>
              <a:picLocks noChangeAspect="1"/>
            </p:cNvPicPr>
            <p:nvPr/>
          </p:nvPicPr>
          <p:blipFill>
            <a:blip r:embed="rId2"/>
            <a:srcRect/>
            <a:stretch>
              <a:fillRect/>
            </a:stretch>
          </p:blipFill>
          <p:spPr>
            <a:xfrm>
              <a:off x="2147072" y="0"/>
              <a:ext cx="5230856" cy="7454901"/>
            </a:xfrm>
            <a:prstGeom prst="rect">
              <a:avLst/>
            </a:prstGeom>
            <a:ln w="12700" cap="flat">
              <a:noFill/>
              <a:miter lim="400000"/>
            </a:ln>
            <a:effectLst/>
          </p:spPr>
        </p:pic>
        <p:sp>
          <p:nvSpPr>
            <p:cNvPr id="148" name="Portrait bust in profile of Roxelana, the favorite wife of Suleyman the Magnificent, Matteo Pagani, 1540s, via the British Museum"/>
            <p:cNvSpPr/>
            <p:nvPr/>
          </p:nvSpPr>
          <p:spPr>
            <a:xfrm>
              <a:off x="0" y="7531100"/>
              <a:ext cx="9525000" cy="10668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lvl1pPr algn="ctr">
                <a:spcBef>
                  <a:spcPts val="0"/>
                </a:spcBef>
                <a:defRPr sz="2300"/>
              </a:lvl1pPr>
            </a:lstStyle>
            <a:p>
              <a:r>
                <a:t>Portrait bust in profile of Roxelana, the favorite wife of Suleyman the Magnificent, Matteo Pagani, 1540s, via the British Museum</a:t>
              </a:r>
            </a:p>
          </p:txBody>
        </p:sp>
      </p:grpSp>
      <p:sp>
        <p:nvSpPr>
          <p:cNvPr id="150" name="Her real name was Aleksandra Anastasija Lisowska also known in Europe as Roxelana. Born in Rohatyn 1504 but the date of birth of Hürrem Sultan is however controversial, some sources state that she was born in 1502. She died in Constantinople on 15 April"/>
          <p:cNvSpPr txBox="1"/>
          <p:nvPr/>
        </p:nvSpPr>
        <p:spPr>
          <a:xfrm>
            <a:off x="2489838" y="4986866"/>
            <a:ext cx="10738492" cy="492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Her real name was Aleksandra Anastasija Lisowska also known in Europe as Roxelana. Born in Rohatyn 1504 but the date of birth of Hürrem Sultan is however controversial, some sources state that she was born in 1502. She died in Constantinople on 15 April 1558. The name Hurrem was given to her by Sulejman I himself when Roxelana decided to accept the Islamic religion. Regarding her origins, there are not many sources other than literary ones of handed down stories. What is certain and documented by the court archives was that she was the favorite concubine. and then legal wife of the Ottoman sultan Suleiman I (Suleyman the Magnificent) and mother of his successor Selim II.</a:t>
            </a:r>
          </a:p>
        </p:txBody>
      </p:sp>
    </p:spTree>
  </p:cSld>
  <p:clrMapOvr>
    <a:masterClrMapping/>
  </p:clrMapOvr>
  <mc:AlternateContent xmlns:mc="http://schemas.openxmlformats.org/markup-compatibility/2006" xmlns:p14="http://schemas.microsoft.com/office/powerpoint/2010/main">
    <mc:Choice Requires="p14">
      <p:transition spd="slow" p14:dur="3000">
        <p14:doors dir="vert"/>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Dance and Harem"/>
          <p:cNvSpPr txBox="1">
            <a:spLocks noGrp="1"/>
          </p:cNvSpPr>
          <p:nvPr>
            <p:ph type="title"/>
          </p:nvPr>
        </p:nvSpPr>
        <p:spPr>
          <a:prstGeom prst="rect">
            <a:avLst/>
          </a:prstGeom>
        </p:spPr>
        <p:txBody>
          <a:bodyPr/>
          <a:lstStyle/>
          <a:p>
            <a:r>
              <a:t>Dance and </a:t>
            </a:r>
            <a:r>
              <a:rPr>
                <a:solidFill>
                  <a:srgbClr val="FF2600"/>
                </a:solidFill>
              </a:rPr>
              <a:t>H</a:t>
            </a:r>
            <a:r>
              <a:t>arem</a:t>
            </a:r>
          </a:p>
        </p:txBody>
      </p:sp>
      <p:grpSp>
        <p:nvGrpSpPr>
          <p:cNvPr id="155" name="Image Gallery"/>
          <p:cNvGrpSpPr/>
          <p:nvPr/>
        </p:nvGrpSpPr>
        <p:grpSpPr>
          <a:xfrm>
            <a:off x="12484100" y="4127500"/>
            <a:ext cx="9525000" cy="8153400"/>
            <a:chOff x="0" y="0"/>
            <a:chExt cx="9525000" cy="8153400"/>
          </a:xfrm>
        </p:grpSpPr>
        <p:pic>
          <p:nvPicPr>
            <p:cNvPr id="153" name="1-the-harem-dancer-sandor-alexander-svoboda.jpg" descr="1-the-harem-dancer-sandor-alexander-svoboda.jpg"/>
            <p:cNvPicPr>
              <a:picLocks noChangeAspect="1"/>
            </p:cNvPicPr>
            <p:nvPr/>
          </p:nvPicPr>
          <p:blipFill>
            <a:blip r:embed="rId2"/>
            <a:srcRect b="5954"/>
            <a:stretch>
              <a:fillRect/>
            </a:stretch>
          </p:blipFill>
          <p:spPr>
            <a:xfrm>
              <a:off x="0" y="0"/>
              <a:ext cx="9525000" cy="7454900"/>
            </a:xfrm>
            <a:prstGeom prst="rect">
              <a:avLst/>
            </a:prstGeom>
            <a:ln w="12700" cap="flat">
              <a:noFill/>
              <a:miter lim="400000"/>
            </a:ln>
            <a:effectLst/>
          </p:spPr>
        </p:pic>
        <p:sp>
          <p:nvSpPr>
            <p:cNvPr id="154" name="The Harem Dancer by Sandor Alexander Svoboda"/>
            <p:cNvSpPr/>
            <p:nvPr/>
          </p:nvSpPr>
          <p:spPr>
            <a:xfrm>
              <a:off x="0" y="7531100"/>
              <a:ext cx="9525000" cy="6223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lvl1pPr algn="ctr">
                <a:spcBef>
                  <a:spcPts val="0"/>
                </a:spcBef>
                <a:defRPr sz="2400"/>
              </a:lvl1pPr>
            </a:lstStyle>
            <a:p>
              <a:r>
                <a:t>The Harem Dancer by Sandor Alexander Svoboda</a:t>
              </a:r>
            </a:p>
          </p:txBody>
        </p:sp>
      </p:grpSp>
      <p:sp>
        <p:nvSpPr>
          <p:cNvPr id="156" name="Above all, dance was appreciated. The more expert slave-dancers enjoyed greater freedom, they could even go to study in the homes of the most famous masters, accompanied by two elderly women and were allowed to compete with musicians and poets in the gre"/>
          <p:cNvSpPr txBox="1"/>
          <p:nvPr/>
        </p:nvSpPr>
        <p:spPr>
          <a:xfrm>
            <a:off x="2432474" y="4317999"/>
            <a:ext cx="9525001" cy="707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2000"/>
            </a:pPr>
            <a:r>
              <a:t>Above all, dance was appreciated. The more expert slave-dancers enjoyed greater freedom, they could even go to study in the homes of the most famous masters, accompanied by two elderly women and were allowed to compete with musicians and poets in the great parties organized in the palaces which even lasted all night. The dance troupe was made up of ten dancers plus a head dancer and an apprentice. In particular they performed the kocek dance (which in the rest of the country was instead performed by young men dressed as women), characterized by brass rattles on the fingers, or castanets; or the tavsan oyunu (rabbit dance).</a:t>
            </a:r>
          </a:p>
          <a:p>
            <a:pPr>
              <a:defRPr sz="2000"/>
            </a:pPr>
            <a:r>
              <a:t>For each type of dance the dancers wore traditional costumes, characteristic of each one.</a:t>
            </a:r>
          </a:p>
          <a:p>
            <a:pPr>
              <a:defRPr sz="2000"/>
            </a:pPr>
            <a:r>
              <a:t>The musical accompaniment was performed with musical instruments such as the lute ('ud), the violin, the tambourine (duff), the castanets (çalpâre), the flute (ney), and a kind of lute called tambur. When, with the end of the Ottoman Empire in 1909, the harem was dissolved, women left their gilded cage. Some managed to return to their family, others used the arts learned in the harem to earn a living.</a:t>
            </a:r>
          </a:p>
        </p:txBody>
      </p:sp>
    </p:spTree>
  </p:cSld>
  <p:clrMapOvr>
    <a:masterClrMapping/>
  </p:clrMapOvr>
  <mc:AlternateContent xmlns:mc="http://schemas.openxmlformats.org/markup-compatibility/2006" xmlns:p14="http://schemas.microsoft.com/office/powerpoint/2010/main">
    <mc:Choice Requires="p14">
      <p:transition spd="slow" p14:dur="3000">
        <p14:doors dir="vert"/>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 thank the CID for the opportunity to present my essay during this important congress in Athens."/>
          <p:cNvSpPr txBox="1"/>
          <p:nvPr/>
        </p:nvSpPr>
        <p:spPr>
          <a:xfrm>
            <a:off x="5036857" y="4885359"/>
            <a:ext cx="14944654"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ctr"/>
          </a:lstStyle>
          <a:p>
            <a:r>
              <a:t>I thank the CID for the opportunity to present my essay during this important congress in Athens.</a:t>
            </a:r>
          </a:p>
        </p:txBody>
      </p:sp>
      <p:pic>
        <p:nvPicPr>
          <p:cNvPr id="159" name="Image Gallery" descr="Image Gallery"/>
          <p:cNvPicPr>
            <a:picLocks noChangeAspect="1"/>
          </p:cNvPicPr>
          <p:nvPr/>
        </p:nvPicPr>
        <p:blipFill>
          <a:blip r:embed="rId2"/>
          <a:srcRect/>
          <a:stretch>
            <a:fillRect/>
          </a:stretch>
        </p:blipFill>
        <p:spPr>
          <a:xfrm>
            <a:off x="6043520" y="6506539"/>
            <a:ext cx="3894773" cy="2440234"/>
          </a:xfrm>
          <a:prstGeom prst="rect">
            <a:avLst/>
          </a:prstGeom>
          <a:ln w="12700">
            <a:miter lim="400000"/>
          </a:ln>
        </p:spPr>
      </p:pic>
      <p:pic>
        <p:nvPicPr>
          <p:cNvPr id="160" name="Image Gallery" descr="Image Gallery"/>
          <p:cNvPicPr>
            <a:picLocks noChangeAspect="1"/>
          </p:cNvPicPr>
          <p:nvPr/>
        </p:nvPicPr>
        <p:blipFill>
          <a:blip r:embed="rId3"/>
          <a:srcRect l="405" r="405"/>
          <a:stretch>
            <a:fillRect/>
          </a:stretch>
        </p:blipFill>
        <p:spPr>
          <a:xfrm>
            <a:off x="13838556" y="6220311"/>
            <a:ext cx="4275646" cy="4018578"/>
          </a:xfrm>
          <a:prstGeom prst="rect">
            <a:avLst/>
          </a:prstGeom>
          <a:ln w="12700">
            <a:miter lim="400000"/>
          </a:ln>
        </p:spPr>
      </p:pic>
      <p:sp>
        <p:nvSpPr>
          <p:cNvPr id="161" name="Thanks"/>
          <p:cNvSpPr txBox="1">
            <a:spLocks noGrp="1"/>
          </p:cNvSpPr>
          <p:nvPr>
            <p:ph type="title"/>
          </p:nvPr>
        </p:nvSpPr>
        <p:spPr>
          <a:prstGeom prst="rect">
            <a:avLst/>
          </a:prstGeom>
        </p:spPr>
        <p:txBody>
          <a:bodyPr/>
          <a:lstStyle/>
          <a:p>
            <a:r>
              <a:t>Thanks</a:t>
            </a:r>
          </a:p>
        </p:txBody>
      </p:sp>
    </p:spTree>
  </p:cSld>
  <p:clrMapOvr>
    <a:masterClrMapping/>
  </p:clrMapOvr>
  <mc:AlternateContent xmlns:mc="http://schemas.openxmlformats.org/markup-compatibility/2006" xmlns:p14="http://schemas.microsoft.com/office/powerpoint/2010/main">
    <mc:Choice Requires="p14">
      <p:transition spd="slow" p14:dur="3000">
        <p14:doors dir="vert"/>
      </p:transition>
    </mc:Choice>
    <mc:Fallback xmlns:a14="http://schemas.microsoft.com/office/drawing/2010/main" xmlns:m="http://schemas.openxmlformats.org/officeDocument/2006/math"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just" defTabSz="825500" rtl="0" fontAlgn="auto" latinLnBrk="0" hangingPunct="0">
          <a:lnSpc>
            <a:spcPct val="100000"/>
          </a:lnSpc>
          <a:spcBef>
            <a:spcPts val="4200"/>
          </a:spcBef>
          <a:spcAft>
            <a:spcPts val="0"/>
          </a:spcAft>
          <a:buClrTx/>
          <a:buSzTx/>
          <a:buFontTx/>
          <a:buNone/>
          <a:tabLst/>
          <a:defRPr kumimoji="0" sz="25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just" defTabSz="825500" rtl="0" fontAlgn="auto" latinLnBrk="0" hangingPunct="0">
          <a:lnSpc>
            <a:spcPct val="100000"/>
          </a:lnSpc>
          <a:spcBef>
            <a:spcPts val="4200"/>
          </a:spcBef>
          <a:spcAft>
            <a:spcPts val="0"/>
          </a:spcAft>
          <a:buClrTx/>
          <a:buSzTx/>
          <a:buFontTx/>
          <a:buNone/>
          <a:tabLst/>
          <a:defRPr kumimoji="0" sz="25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490</Words>
  <Application>Microsoft Office PowerPoint</Application>
  <PresentationFormat>Custom</PresentationFormat>
  <Paragraphs>17</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Helvetica Neue</vt:lpstr>
      <vt:lpstr>Papyrus</vt:lpstr>
      <vt:lpstr>Parchment</vt:lpstr>
      <vt:lpstr>The meaning Of Harem</vt:lpstr>
      <vt:lpstr>The Women Sultanat - Kadinlar Saltanati</vt:lpstr>
      <vt:lpstr>Hürrem Sultan "the joyful" or “the one who brings joy"</vt:lpstr>
      <vt:lpstr>Dance and Harem</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meaning Of Harem</dc:title>
  <dc:creator>user</dc:creator>
  <cp:lastModifiedBy>user</cp:lastModifiedBy>
  <cp:revision>1</cp:revision>
  <dcterms:modified xsi:type="dcterms:W3CDTF">2024-05-27T11:56:13Z</dcterms:modified>
</cp:coreProperties>
</file>